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2" r:id="rId5"/>
    <p:sldId id="259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audio1.wav>
</file>

<file path=ppt/media/audio2.wav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E517F8-08D2-C865-01F6-C892DA33A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C7C5AE9-4339-BCDE-77A2-5174DD40A2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9B7E95-83F2-F539-8668-E3EB11768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978C9A-AE9A-CE01-8CD1-6C58D103F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490B51-5E0F-4480-D605-BC1162E92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2931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3E32A-2697-C4C4-44E1-F4740714C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0401E0C-BFAB-0A91-5722-B78867667B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FC3284-1BFA-3F21-B02A-34DCC141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B507D8-F694-B109-2823-B54501CAC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619985-1AA2-DEC7-D63C-0C592ABED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5107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1456773-B0F5-3B48-252F-EA86F59FC0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F76A21B-D9CA-C03E-9848-EB649100E5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E7EC05-B2F1-28C4-7772-CA35BDF14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3C1AF3-DF03-927E-3656-15F6B72FD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141C4A-5160-9CA1-F16B-1C7CEDB3D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6262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869648-31E1-4430-B031-8A88A679A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087BF8-66DF-28AE-8232-70668FF05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646506-19AA-AE85-4EF6-7FB33E93A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8DE742-ED30-10B5-AA35-A5C1D43F2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0214A07-F6DF-41C0-8654-55BB3AE8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4324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CF7B1B-D11F-9674-C390-8128365B0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2F5CF15-D2B5-30FC-56E1-4B1CBB58C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505F46-7C9E-B7B7-A4F1-5628D15DC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8EF2FC-6181-79AC-D239-0D31CB021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2CD807-3E18-1BC5-7930-98460D5CF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5365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378B8D-2022-7D81-1D1A-E11803EEF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9B3BEB-9F13-5C86-C782-CA1A735BE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73DD369-D54A-3EA4-6616-DED16455F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D0B70E0-42C9-8B7E-3E59-06B37FF9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7E85E5E-46AC-C215-6498-A967C1667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086EDDA-9FD5-D25D-9869-BBDFB0499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1491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B1A35B-5370-EF24-9119-1C1B360A8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A96F976-A645-32E6-84C5-7503CBAE1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1E46B54-E0DB-B85E-282B-97BB9409C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BFD4E3D-A058-8000-155C-BA29121CD5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3197950-E256-DA9E-1136-69CC4D115A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78C5D8F-3B2E-6413-F5F6-CC2E28B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B39F77-01C8-3159-CE68-D5891543D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0E4C180-A5E0-61D1-19B6-7CBDC4970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4660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004876-5BE3-D723-7890-A776DF04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FFB22A1-3E58-487D-8BFA-C503F8DCF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3C712CC-CCEC-236B-C0C7-0A2904405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59A960A-B9FC-6824-FCFB-F58B251C3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6620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AA24523-56B4-96A5-1AFD-DB9BAC9F5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DAF7A50-6F3D-4426-37A8-D8BE81757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DC197E-B2D4-447F-11EB-DB5E8374F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0554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C03581-E5D0-BFE3-838E-0CC98C6C4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2E7C78-1ECA-C614-2E37-894DE1B3D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231E689-7297-7B66-0402-ED505E7F3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4F4EBD8-17D9-3C5B-05B1-21B97B33F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001FBD9-7F23-AA0E-00F9-8031BCE37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E95A1E1-6E17-5A64-1F49-3518092CD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8480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F75C66-1570-DFDB-9A45-2BD48C317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21399E6-7366-A065-3A37-D53A87FD98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24116C-54C9-1573-442D-6D0CD1A7D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8DDBE3-E724-A55C-1090-FEB4AFC59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8EEEB9-3879-27B2-AA44-07E92AFFD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9E071FE-4DEB-2055-12EA-2716DC7FA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7467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" name="hall.wav"/>
          </p:stSnd>
        </p:sndAc>
      </p:transition>
    </mc:Choice>
    <mc:Fallback xmlns="">
      <p:transition spd="slow">
        <p:fade/>
        <p:sndAc>
          <p:stSnd>
            <p:snd r:embed="rId3" name="hall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62B8B24-CDC8-04F6-D24E-3A42C0B04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9D8FC5A-81D7-6870-63AD-15ED4266C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5B8AF4-012B-404D-6E2C-7CBC2A74FF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09BB5-472B-4161-A083-1A3786C3D98F}" type="datetimeFigureOut">
              <a:rPr lang="es-AR" smtClean="0"/>
              <a:t>12/11/2023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8E4359-F8A1-BD36-5A97-EA9D01D179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0725AE-C9AA-86F6-50C8-4DD0F1C01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B5076-D55D-41C7-897A-671384BF587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05377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13" name="hall.wav"/>
          </p:stSnd>
        </p:sndAc>
      </p:transition>
    </mc:Choice>
    <mc:Fallback xmlns="">
      <p:transition spd="slow">
        <p:fade/>
        <p:sndAc>
          <p:stSnd>
            <p:snd r:embed="rId14" name="hall.wav"/>
          </p:stSnd>
        </p:sndAc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audio" Target="../media/audio2.wav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Escuela Técnica Roberto Rocca (@etrrar) / X">
            <a:extLst>
              <a:ext uri="{FF2B5EF4-FFF2-40B4-BE49-F238E27FC236}">
                <a16:creationId xmlns:a16="http://schemas.microsoft.com/office/drawing/2014/main" id="{411E22F5-E22B-6495-F1D7-83C1B1F29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715" y="-317899"/>
            <a:ext cx="5698252" cy="5698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40B8C81-B07F-45C2-EFE6-8BDBAB1D4F3D}"/>
              </a:ext>
            </a:extLst>
          </p:cNvPr>
          <p:cNvSpPr txBox="1"/>
          <p:nvPr/>
        </p:nvSpPr>
        <p:spPr>
          <a:xfrm>
            <a:off x="3971685" y="3429000"/>
            <a:ext cx="6972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/>
              <a:t>5 TEL LENGUAJES</a:t>
            </a:r>
            <a:endParaRPr lang="es-AR" sz="4000" b="1"/>
          </a:p>
        </p:txBody>
      </p:sp>
    </p:spTree>
    <p:extLst>
      <p:ext uri="{BB962C8B-B14F-4D97-AF65-F5344CB8AC3E}">
        <p14:creationId xmlns:p14="http://schemas.microsoft.com/office/powerpoint/2010/main" val="348198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scuela Técnica Roberto Rocca (@etrrar) / X">
            <a:extLst>
              <a:ext uri="{FF2B5EF4-FFF2-40B4-BE49-F238E27FC236}">
                <a16:creationId xmlns:a16="http://schemas.microsoft.com/office/drawing/2014/main" id="{658A00B7-E894-FA7B-1775-2B6E0089E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715" y="-317899"/>
            <a:ext cx="5698252" cy="5698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alloween GIFs on GIPHY - Be Animated">
            <a:extLst>
              <a:ext uri="{FF2B5EF4-FFF2-40B4-BE49-F238E27FC236}">
                <a16:creationId xmlns:a16="http://schemas.microsoft.com/office/drawing/2014/main" id="{8C1C701B-A328-CAFF-CE3A-6435BAD95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4876" y="4707849"/>
            <a:ext cx="2276475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pider Web Sticker - Spider Web Halloween - Discover &amp; Share GIFs">
            <a:extLst>
              <a:ext uri="{FF2B5EF4-FFF2-40B4-BE49-F238E27FC236}">
                <a16:creationId xmlns:a16="http://schemas.microsoft.com/office/drawing/2014/main" id="{C8FA7EFE-D40E-0F16-841D-B1939B767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9969" y="492333"/>
            <a:ext cx="2419350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pider, halloween , spider - GIF animado gratis - PicMix">
            <a:extLst>
              <a:ext uri="{FF2B5EF4-FFF2-40B4-BE49-F238E27FC236}">
                <a16:creationId xmlns:a16="http://schemas.microsoft.com/office/drawing/2014/main" id="{378CD0C8-E61A-DCE9-D5D3-834FF8F0F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588" y="244683"/>
            <a:ext cx="2143125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appy halloween-gif-gifmaniacos.es (55) | Gifmaniacos.es">
            <a:extLst>
              <a:ext uri="{FF2B5EF4-FFF2-40B4-BE49-F238E27FC236}">
                <a16:creationId xmlns:a16="http://schemas.microsoft.com/office/drawing/2014/main" id="{AB048212-763A-8420-34FA-A514C1757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30255">
            <a:off x="733245" y="4688274"/>
            <a:ext cx="28098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Orange-halloween GIFs - Find &amp; Share on GIPHY">
            <a:extLst>
              <a:ext uri="{FF2B5EF4-FFF2-40B4-BE49-F238E27FC236}">
                <a16:creationId xmlns:a16="http://schemas.microsoft.com/office/drawing/2014/main" id="{3EF74475-E3E0-1117-21B6-DCE8FC1816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25224">
            <a:off x="4617407" y="3940200"/>
            <a:ext cx="3845057" cy="2880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 descr="Forma&#10;&#10;Descripción generada automáticamente con confianza media">
            <a:extLst>
              <a:ext uri="{FF2B5EF4-FFF2-40B4-BE49-F238E27FC236}">
                <a16:creationId xmlns:a16="http://schemas.microsoft.com/office/drawing/2014/main" id="{8123A67D-59A4-F168-D876-C03ABD906D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098" y="3134916"/>
            <a:ext cx="7087214" cy="122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0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2" name="ThunderClap4HvyC SDT2042602.wav"/>
          </p:stSnd>
        </p:sndAc>
      </p:transition>
    </mc:Choice>
    <mc:Fallback xmlns="">
      <p:transition spd="slow">
        <p:fade/>
        <p:sndAc>
          <p:stSnd>
            <p:snd r:embed="rId10" name="ThunderClap4HvyC SDT2042602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80509-CAEB-BB71-EFA4-08061D56A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solidFill>
                  <a:schemeClr val="accent2"/>
                </a:solidFill>
              </a:rPr>
              <a:t>Pasos:</a:t>
            </a:r>
            <a:endParaRPr lang="es-AR">
              <a:solidFill>
                <a:schemeClr val="accent2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6F05B2-87EB-1D17-3E3C-BD0E75198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/>
              <a:t>Presentar un monstruo</a:t>
            </a:r>
          </a:p>
          <a:p>
            <a:pPr marL="0" indent="0">
              <a:buNone/>
            </a:pPr>
            <a:r>
              <a:rPr lang="es-ES"/>
              <a:t> y sus características</a:t>
            </a:r>
          </a:p>
          <a:p>
            <a:pPr marL="0" indent="0">
              <a:buNone/>
            </a:pPr>
            <a:endParaRPr lang="es-ES"/>
          </a:p>
          <a:p>
            <a:r>
              <a:rPr lang="es-ES"/>
              <a:t>El monstruo debe tener</a:t>
            </a:r>
          </a:p>
          <a:p>
            <a:pPr lvl="1"/>
            <a:r>
              <a:rPr lang="es-ES"/>
              <a:t>Nombre	(Texto)</a:t>
            </a:r>
          </a:p>
          <a:p>
            <a:pPr lvl="1"/>
            <a:r>
              <a:rPr lang="es-ES"/>
              <a:t>Monstruosidad / Presentación (Texto)</a:t>
            </a:r>
          </a:p>
          <a:p>
            <a:pPr lvl="1"/>
            <a:r>
              <a:rPr lang="es-ES"/>
              <a:t>Daños (3) </a:t>
            </a:r>
          </a:p>
          <a:p>
            <a:pPr lvl="1"/>
            <a:r>
              <a:rPr lang="es-ES"/>
              <a:t>Vida </a:t>
            </a:r>
          </a:p>
          <a:p>
            <a:pPr lvl="1"/>
            <a:r>
              <a:rPr lang="es-ES"/>
              <a:t>Poderes/armadura(3)</a:t>
            </a:r>
          </a:p>
          <a:p>
            <a:pPr lvl="1"/>
            <a:endParaRPr lang="es-ES"/>
          </a:p>
          <a:p>
            <a:r>
              <a:rPr lang="es-ES"/>
              <a:t>Armar la Estructura del monstruo en C</a:t>
            </a:r>
          </a:p>
          <a:p>
            <a:endParaRPr lang="es-ES"/>
          </a:p>
          <a:p>
            <a:r>
              <a:rPr lang="es-ES"/>
              <a:t>Presentar el monstruo	</a:t>
            </a:r>
          </a:p>
          <a:p>
            <a:pPr marL="457200" lvl="1" indent="0">
              <a:buNone/>
            </a:pPr>
            <a:endParaRPr lang="es-ES"/>
          </a:p>
          <a:p>
            <a:pPr lvl="1"/>
            <a:endParaRPr lang="es-ES"/>
          </a:p>
          <a:p>
            <a:pPr lvl="1"/>
            <a:endParaRPr lang="es-ES"/>
          </a:p>
        </p:txBody>
      </p:sp>
      <p:pic>
        <p:nvPicPr>
          <p:cNvPr id="3074" name="Picture 2" descr="Divertidos Dibujos Animados Clásicos Personajes De Halloween Del Monstruo  Ilustraciones svg, vectoriales, clip art vectorizado libre de derechos.  Image 16260826">
            <a:extLst>
              <a:ext uri="{FF2B5EF4-FFF2-40B4-BE49-F238E27FC236}">
                <a16:creationId xmlns:a16="http://schemas.microsoft.com/office/drawing/2014/main" id="{369C90D7-7DC8-116D-DEDA-D33E3E7EC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510" y="1474140"/>
            <a:ext cx="5776490" cy="3732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 descr="Forma&#10;&#10;Descripción generada automáticamente con confianza media">
            <a:extLst>
              <a:ext uri="{FF2B5EF4-FFF2-40B4-BE49-F238E27FC236}">
                <a16:creationId xmlns:a16="http://schemas.microsoft.com/office/drawing/2014/main" id="{A7B9057B-C318-9BD5-004D-B02A402E9A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3" t="16667" r="-3884" b="-13889"/>
          <a:stretch/>
        </p:blipFill>
        <p:spPr>
          <a:xfrm>
            <a:off x="9128198" y="6236469"/>
            <a:ext cx="2962205" cy="49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91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 loop="1">
            <p:snd r:embed="rId2" name="hall.wav"/>
          </p:stSnd>
        </p:sndAc>
      </p:transition>
    </mc:Choice>
    <mc:Fallback xmlns="">
      <p:transition spd="slow">
        <p:fade/>
        <p:sndAc>
          <p:stSnd loop="1">
            <p:snd r:embed="rId5" name="hall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9D6039-AEC3-4383-B6AC-107FEF7D1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solidFill>
                  <a:schemeClr val="accent2"/>
                </a:solidFill>
              </a:rPr>
              <a:t>Todos juntos</a:t>
            </a:r>
            <a:endParaRPr lang="es-AR">
              <a:solidFill>
                <a:schemeClr val="accent2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C96AC6-0CD0-ABDE-B0F0-4F3F3ECA3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2696" y="2198850"/>
            <a:ext cx="9845351" cy="814938"/>
          </a:xfrm>
        </p:spPr>
        <p:txBody>
          <a:bodyPr/>
          <a:lstStyle/>
          <a:p>
            <a:r>
              <a:rPr lang="es-ES"/>
              <a:t>Definimos la estructura del monstruo y el vector de monstruos.</a:t>
            </a:r>
          </a:p>
          <a:p>
            <a:endParaRPr lang="es-AR"/>
          </a:p>
        </p:txBody>
      </p:sp>
      <p:pic>
        <p:nvPicPr>
          <p:cNvPr id="4100" name="Picture 4" descr="Vector De Halloween De Monstruos Malos PNG , Monstruos De Halloween, Vector  De Halloween, Dibujos Animados De Monstruos PNG y Vector para Descargar  Gratis | Pngtree">
            <a:extLst>
              <a:ext uri="{FF2B5EF4-FFF2-40B4-BE49-F238E27FC236}">
                <a16:creationId xmlns:a16="http://schemas.microsoft.com/office/drawing/2014/main" id="{7ABCC102-509A-3C12-F72A-80A76DAD0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161" y="3013788"/>
            <a:ext cx="2985796" cy="298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80AE02A-0F5C-BA97-2391-F46CD1ABD591}"/>
              </a:ext>
            </a:extLst>
          </p:cNvPr>
          <p:cNvSpPr txBox="1"/>
          <p:nvPr/>
        </p:nvSpPr>
        <p:spPr>
          <a:xfrm>
            <a:off x="1264485" y="3013788"/>
            <a:ext cx="759437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err="1"/>
              <a:t>typedef</a:t>
            </a:r>
            <a:r>
              <a:rPr lang="es-ES" sz="3200"/>
              <a:t> </a:t>
            </a:r>
            <a:r>
              <a:rPr lang="es-ES" sz="3200" err="1"/>
              <a:t>struct</a:t>
            </a:r>
            <a:r>
              <a:rPr lang="es-ES" sz="3200"/>
              <a:t> {</a:t>
            </a:r>
          </a:p>
          <a:p>
            <a:r>
              <a:rPr lang="es-ES" sz="3200"/>
              <a:t>	</a:t>
            </a:r>
            <a:r>
              <a:rPr lang="es-ES" sz="3200" err="1"/>
              <a:t>char</a:t>
            </a:r>
            <a:r>
              <a:rPr lang="es-ES" sz="3200"/>
              <a:t> nombre[LONG_NOMBRE];</a:t>
            </a:r>
          </a:p>
          <a:p>
            <a:r>
              <a:rPr lang="es-ES" sz="3200"/>
              <a:t>	</a:t>
            </a:r>
            <a:r>
              <a:rPr lang="es-ES" sz="3200" err="1"/>
              <a:t>int</a:t>
            </a:r>
            <a:r>
              <a:rPr lang="es-ES" sz="3200"/>
              <a:t> vida;</a:t>
            </a:r>
          </a:p>
          <a:p>
            <a:r>
              <a:rPr lang="es-ES" sz="3200"/>
              <a:t>	 </a:t>
            </a:r>
            <a:r>
              <a:rPr lang="es-ES" sz="3200" err="1"/>
              <a:t>atributos_t</a:t>
            </a:r>
            <a:r>
              <a:rPr lang="es-ES" sz="3200"/>
              <a:t> </a:t>
            </a:r>
            <a:r>
              <a:rPr lang="es-ES" sz="3200" err="1"/>
              <a:t>danios</a:t>
            </a:r>
            <a:r>
              <a:rPr lang="es-ES" sz="3200"/>
              <a:t>[CANT_DANIOS];</a:t>
            </a:r>
          </a:p>
          <a:p>
            <a:r>
              <a:rPr lang="es-ES" sz="3200"/>
              <a:t>	 </a:t>
            </a:r>
            <a:r>
              <a:rPr lang="es-ES" sz="3200" err="1"/>
              <a:t>atributos_t</a:t>
            </a:r>
            <a:r>
              <a:rPr lang="es-ES" sz="3200"/>
              <a:t> poderes[CANT_PODERES];</a:t>
            </a:r>
          </a:p>
          <a:p>
            <a:endParaRPr lang="es-ES" sz="3200"/>
          </a:p>
          <a:p>
            <a:r>
              <a:rPr lang="es-ES" sz="3200"/>
              <a:t>}</a:t>
            </a:r>
            <a:r>
              <a:rPr lang="es-ES" sz="3200" err="1"/>
              <a:t>monster_t</a:t>
            </a:r>
            <a:r>
              <a:rPr lang="es-ES" sz="3200"/>
              <a:t>;</a:t>
            </a:r>
            <a:endParaRPr lang="es-AR" sz="3200"/>
          </a:p>
        </p:txBody>
      </p:sp>
      <p:pic>
        <p:nvPicPr>
          <p:cNvPr id="5" name="Imagen 4" descr="Forma&#10;&#10;Descripción generada automáticamente con confianza media">
            <a:extLst>
              <a:ext uri="{FF2B5EF4-FFF2-40B4-BE49-F238E27FC236}">
                <a16:creationId xmlns:a16="http://schemas.microsoft.com/office/drawing/2014/main" id="{D2DB38DF-6397-5FC1-0AB0-07614AB16B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98" y="6236469"/>
            <a:ext cx="2962202" cy="51281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C5CA14C-C3DD-5176-6078-A4EAF45EF2C9}"/>
              </a:ext>
            </a:extLst>
          </p:cNvPr>
          <p:cNvSpPr txBox="1"/>
          <p:nvPr/>
        </p:nvSpPr>
        <p:spPr>
          <a:xfrm>
            <a:off x="5860013" y="136747"/>
            <a:ext cx="653637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err="1"/>
              <a:t>typedef</a:t>
            </a:r>
            <a:r>
              <a:rPr lang="es-ES" sz="3200"/>
              <a:t> </a:t>
            </a:r>
            <a:r>
              <a:rPr lang="es-ES" sz="3200" err="1"/>
              <a:t>struct</a:t>
            </a:r>
            <a:r>
              <a:rPr lang="es-ES" sz="3200"/>
              <a:t> {</a:t>
            </a:r>
          </a:p>
          <a:p>
            <a:r>
              <a:rPr lang="es-ES" sz="3200"/>
              <a:t>	</a:t>
            </a:r>
            <a:r>
              <a:rPr lang="es-ES" sz="3200" err="1"/>
              <a:t>char</a:t>
            </a:r>
            <a:r>
              <a:rPr lang="es-ES" sz="3200"/>
              <a:t> nombre[LONG_NOMBRE];</a:t>
            </a:r>
          </a:p>
          <a:p>
            <a:r>
              <a:rPr lang="es-ES" sz="3200"/>
              <a:t>	</a:t>
            </a:r>
            <a:r>
              <a:rPr lang="es-ES" sz="3200" err="1"/>
              <a:t>int</a:t>
            </a:r>
            <a:r>
              <a:rPr lang="es-ES" sz="3200"/>
              <a:t> puntos;</a:t>
            </a:r>
          </a:p>
          <a:p>
            <a:r>
              <a:rPr lang="es-ES" sz="3200"/>
              <a:t>}</a:t>
            </a:r>
            <a:r>
              <a:rPr lang="es-ES" sz="3200" err="1"/>
              <a:t>atributos_t</a:t>
            </a:r>
            <a:r>
              <a:rPr lang="es-ES" sz="3200"/>
              <a:t>;</a:t>
            </a:r>
            <a:endParaRPr lang="es-AR" sz="3200"/>
          </a:p>
        </p:txBody>
      </p:sp>
    </p:spTree>
    <p:extLst>
      <p:ext uri="{BB962C8B-B14F-4D97-AF65-F5344CB8AC3E}">
        <p14:creationId xmlns:p14="http://schemas.microsoft.com/office/powerpoint/2010/main" val="1611822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2" name="hall.wav"/>
          </p:stSnd>
        </p:sndAc>
      </p:transition>
    </mc:Choice>
    <mc:Fallback xmlns="">
      <p:transition spd="slow">
        <p:fade/>
        <p:sndAc>
          <p:stSnd>
            <p:snd r:embed="rId5" name="hall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59B80-410C-7C53-171E-7C9F946B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solidFill>
                  <a:schemeClr val="accent2">
                    <a:lumMod val="75000"/>
                  </a:schemeClr>
                </a:solidFill>
              </a:rPr>
              <a:t>Nos dividimos</a:t>
            </a:r>
            <a:endParaRPr lang="es-AR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AA9AA9-45CF-E44B-6466-AEE94C9E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solidFill>
                  <a:schemeClr val="accent6"/>
                </a:solidFill>
              </a:rPr>
              <a:t>Grupo 1: </a:t>
            </a:r>
            <a:r>
              <a:rPr lang="es-ES" dirty="0"/>
              <a:t>Realizar una función que genere números al alzar, debe recibir el valor mínimo, el valor máximo y devolver el numero</a:t>
            </a:r>
          </a:p>
          <a:p>
            <a:endParaRPr lang="es-ES" dirty="0"/>
          </a:p>
          <a:p>
            <a:r>
              <a:rPr lang="es-ES" dirty="0"/>
              <a:t>Prototipo:</a:t>
            </a:r>
          </a:p>
          <a:p>
            <a:pPr lvl="1"/>
            <a:r>
              <a:rPr lang="es-ES" dirty="0" err="1"/>
              <a:t>int</a:t>
            </a:r>
            <a:r>
              <a:rPr lang="es-ES" dirty="0"/>
              <a:t> </a:t>
            </a:r>
            <a:r>
              <a:rPr lang="es-ES" dirty="0" err="1">
                <a:solidFill>
                  <a:srgbClr val="002060"/>
                </a:solidFill>
              </a:rPr>
              <a:t>numero_al_azar</a:t>
            </a:r>
            <a:r>
              <a:rPr lang="es-ES" dirty="0"/>
              <a:t>(</a:t>
            </a:r>
            <a:r>
              <a:rPr lang="es-ES" dirty="0" err="1"/>
              <a:t>int</a:t>
            </a:r>
            <a:r>
              <a:rPr lang="es-ES" dirty="0"/>
              <a:t> </a:t>
            </a:r>
            <a:r>
              <a:rPr lang="es-ES" dirty="0" err="1"/>
              <a:t>linf,int</a:t>
            </a:r>
            <a:r>
              <a:rPr lang="es-ES" dirty="0"/>
              <a:t> </a:t>
            </a:r>
            <a:r>
              <a:rPr lang="es-ES" dirty="0" err="1"/>
              <a:t>lsup</a:t>
            </a:r>
            <a:r>
              <a:rPr lang="es-ES" dirty="0"/>
              <a:t>);</a:t>
            </a:r>
          </a:p>
          <a:p>
            <a:pPr lvl="1"/>
            <a:endParaRPr lang="es-AR" dirty="0"/>
          </a:p>
        </p:txBody>
      </p:sp>
      <p:pic>
        <p:nvPicPr>
          <p:cNvPr id="5128" name="Picture 8" descr="Halloween Monstruo Ilustración Vectorial Ilustraciones svg, vectoriales,  clip art vectorizado libre de derechos. Image 3676210">
            <a:extLst>
              <a:ext uri="{FF2B5EF4-FFF2-40B4-BE49-F238E27FC236}">
                <a16:creationId xmlns:a16="http://schemas.microsoft.com/office/drawing/2014/main" id="{400EB275-33B0-7D7F-E5DD-E78F68AE5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2017" y="2882900"/>
            <a:ext cx="339963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CC6CEF72-9AF4-501A-5CDB-EB17497753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273" y="4928129"/>
            <a:ext cx="2962202" cy="51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3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2" name="hall.wav"/>
          </p:stSnd>
        </p:sndAc>
      </p:transition>
    </mc:Choice>
    <mc:Fallback xmlns="">
      <p:transition spd="slow">
        <p:fade/>
        <p:sndAc>
          <p:stSnd>
            <p:snd r:embed="rId5" name="hall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59B80-410C-7C53-171E-7C9F946B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solidFill>
                  <a:schemeClr val="accent2">
                    <a:lumMod val="75000"/>
                  </a:schemeClr>
                </a:solidFill>
              </a:rPr>
              <a:t>Nos dividimos</a:t>
            </a:r>
            <a:endParaRPr lang="es-AR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AA9AA9-45CF-E44B-6466-AEE94C9E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s-ES">
                <a:solidFill>
                  <a:schemeClr val="accent6"/>
                </a:solidFill>
              </a:rPr>
              <a:t>Grupo 2: </a:t>
            </a:r>
            <a:r>
              <a:rPr lang="es-ES"/>
              <a:t>Realizar una función que haga pelear a dos monstruos. Recibe el vector de monstruos, dos números de monstruos, y devuelve el ganador. </a:t>
            </a:r>
          </a:p>
          <a:p>
            <a:pPr algn="just"/>
            <a:r>
              <a:rPr lang="es-ES"/>
              <a:t>Los monstruos pelean eligiendo cada uno un arma de las 3, y se defienden con uno de sus 3 poderes. </a:t>
            </a:r>
          </a:p>
          <a:p>
            <a:pPr algn="just"/>
            <a:r>
              <a:rPr lang="es-ES"/>
              <a:t>La defensa frena porcentualmente el ataque del contrincante.</a:t>
            </a:r>
          </a:p>
          <a:p>
            <a:pPr algn="just"/>
            <a:r>
              <a:rPr lang="es-ES"/>
              <a:t>Quien obtenga la mayor diferencia gana la pelea.</a:t>
            </a:r>
          </a:p>
          <a:p>
            <a:pPr algn="just"/>
            <a:endParaRPr lang="es-ES"/>
          </a:p>
          <a:p>
            <a:pPr algn="just"/>
            <a:r>
              <a:rPr lang="es-ES"/>
              <a:t>Al finalizar la pelea el monstruo perdedor disminuye su vida en la cantidad de puntos perdidos. Si es menor a 0 muere.</a:t>
            </a:r>
          </a:p>
          <a:p>
            <a:pPr marL="0" indent="0">
              <a:buNone/>
            </a:pPr>
            <a:endParaRPr lang="es-ES"/>
          </a:p>
          <a:p>
            <a:r>
              <a:rPr lang="es-ES"/>
              <a:t>Prototipo:</a:t>
            </a:r>
          </a:p>
          <a:p>
            <a:pPr lvl="1"/>
            <a:r>
              <a:rPr lang="es-ES" err="1"/>
              <a:t>int</a:t>
            </a:r>
            <a:r>
              <a:rPr lang="es-ES"/>
              <a:t> </a:t>
            </a:r>
            <a:r>
              <a:rPr lang="es-ES">
                <a:solidFill>
                  <a:srgbClr val="002060"/>
                </a:solidFill>
              </a:rPr>
              <a:t>pelea</a:t>
            </a:r>
            <a:r>
              <a:rPr lang="es-ES"/>
              <a:t>(</a:t>
            </a:r>
            <a:r>
              <a:rPr lang="es-ES" err="1"/>
              <a:t>monster_t</a:t>
            </a:r>
            <a:r>
              <a:rPr lang="es-ES"/>
              <a:t> </a:t>
            </a:r>
            <a:r>
              <a:rPr lang="es-ES" err="1"/>
              <a:t>monsters</a:t>
            </a:r>
            <a:r>
              <a:rPr lang="es-ES"/>
              <a:t> [] ,</a:t>
            </a:r>
            <a:r>
              <a:rPr lang="es-ES" err="1"/>
              <a:t>int</a:t>
            </a:r>
            <a:r>
              <a:rPr lang="es-ES"/>
              <a:t> monster1,int monster2);</a:t>
            </a:r>
          </a:p>
        </p:txBody>
      </p:sp>
      <p:pic>
        <p:nvPicPr>
          <p:cNvPr id="6146" name="Picture 2" descr="espantapajaros halloween dibujos animados color clipart 7528377 Vector en  Vecteezy">
            <a:extLst>
              <a:ext uri="{FF2B5EF4-FFF2-40B4-BE49-F238E27FC236}">
                <a16:creationId xmlns:a16="http://schemas.microsoft.com/office/drawing/2014/main" id="{9B63157A-1F60-EF01-3A3E-4407BF8EC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3853" y="4621290"/>
            <a:ext cx="1378440" cy="158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AB7F9EFA-EB0C-ECE0-F16C-8DF56D5EA3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98" y="6236469"/>
            <a:ext cx="2962202" cy="51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0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2" name="hall.wav"/>
          </p:stSnd>
        </p:sndAc>
      </p:transition>
    </mc:Choice>
    <mc:Fallback xmlns="">
      <p:transition spd="slow">
        <p:fade/>
        <p:sndAc>
          <p:stSnd>
            <p:snd r:embed="rId5" name="hall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59B80-410C-7C53-171E-7C9F946B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solidFill>
                  <a:schemeClr val="accent2">
                    <a:lumMod val="75000"/>
                  </a:schemeClr>
                </a:solidFill>
              </a:rPr>
              <a:t>Nos dividimos</a:t>
            </a:r>
            <a:endParaRPr lang="es-AR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AA9AA9-45CF-E44B-6466-AEE94C9E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>
                <a:solidFill>
                  <a:schemeClr val="accent6"/>
                </a:solidFill>
              </a:rPr>
              <a:t>Grupo 3: </a:t>
            </a:r>
            <a:r>
              <a:rPr lang="es-ES"/>
              <a:t>Realizar una función que muestre el estado de los monstruos, nombre, monstruosidad, nombre de daños y poderes/armadura y la cantidad que posee de cada uno y nivel de vida. Debe llamar a una función que muestra esta información de un solo monstruo por los N monstruos.</a:t>
            </a:r>
          </a:p>
          <a:p>
            <a:pPr marL="0" indent="0">
              <a:buNone/>
            </a:pPr>
            <a:endParaRPr lang="es-ES"/>
          </a:p>
          <a:p>
            <a:r>
              <a:rPr lang="es-ES"/>
              <a:t>Prototipos:</a:t>
            </a:r>
          </a:p>
          <a:p>
            <a:pPr lvl="1"/>
            <a:r>
              <a:rPr lang="es-ES" err="1"/>
              <a:t>void</a:t>
            </a:r>
            <a:r>
              <a:rPr lang="es-ES"/>
              <a:t> </a:t>
            </a:r>
            <a:r>
              <a:rPr lang="es-ES" err="1"/>
              <a:t>mostrar_monstruos</a:t>
            </a:r>
            <a:r>
              <a:rPr lang="es-ES"/>
              <a:t>(</a:t>
            </a:r>
            <a:r>
              <a:rPr lang="es-ES" err="1"/>
              <a:t>monster_t</a:t>
            </a:r>
            <a:r>
              <a:rPr lang="es-ES"/>
              <a:t> </a:t>
            </a:r>
            <a:r>
              <a:rPr lang="es-ES" err="1"/>
              <a:t>monsters</a:t>
            </a:r>
            <a:r>
              <a:rPr lang="es-ES"/>
              <a:t>[] ,</a:t>
            </a:r>
            <a:r>
              <a:rPr lang="es-ES" err="1"/>
              <a:t>int</a:t>
            </a:r>
            <a:r>
              <a:rPr lang="es-ES"/>
              <a:t> cantidad);</a:t>
            </a:r>
          </a:p>
          <a:p>
            <a:pPr lvl="1"/>
            <a:r>
              <a:rPr lang="es-ES" err="1"/>
              <a:t>void</a:t>
            </a:r>
            <a:r>
              <a:rPr lang="es-ES"/>
              <a:t> </a:t>
            </a:r>
            <a:r>
              <a:rPr lang="es-ES" err="1"/>
              <a:t>mostrar_monstruo</a:t>
            </a:r>
            <a:r>
              <a:rPr lang="es-ES"/>
              <a:t>(</a:t>
            </a:r>
            <a:r>
              <a:rPr lang="es-ES" err="1"/>
              <a:t>monster_t</a:t>
            </a:r>
            <a:r>
              <a:rPr lang="es-ES"/>
              <a:t> </a:t>
            </a:r>
            <a:r>
              <a:rPr lang="es-ES" err="1"/>
              <a:t>monsters</a:t>
            </a:r>
            <a:r>
              <a:rPr lang="es-ES"/>
              <a:t> );</a:t>
            </a:r>
          </a:p>
          <a:p>
            <a:pPr lvl="1"/>
            <a:endParaRPr lang="es-ES"/>
          </a:p>
        </p:txBody>
      </p:sp>
      <p:pic>
        <p:nvPicPr>
          <p:cNvPr id="7170" name="Picture 2" descr="Ilustración de monstruo de frankenstein de estilo de dibujos animados |  Vector Premium">
            <a:extLst>
              <a:ext uri="{FF2B5EF4-FFF2-40B4-BE49-F238E27FC236}">
                <a16:creationId xmlns:a16="http://schemas.microsoft.com/office/drawing/2014/main" id="{18649898-13F4-5168-76B7-E9BF3BDD7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006" y="3771737"/>
            <a:ext cx="2103276" cy="1840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F2D7D0C8-AD54-B2E8-BDEC-59CB921CB5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98" y="6236469"/>
            <a:ext cx="2962202" cy="51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7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2" name="hall.wav"/>
          </p:stSnd>
        </p:sndAc>
      </p:transition>
    </mc:Choice>
    <mc:Fallback xmlns="">
      <p:transition spd="slow">
        <p:fade/>
        <p:sndAc>
          <p:stSnd>
            <p:snd r:embed="rId5" name="hall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59B80-410C-7C53-171E-7C9F946B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solidFill>
                  <a:schemeClr val="accent2">
                    <a:lumMod val="75000"/>
                  </a:schemeClr>
                </a:solidFill>
              </a:rPr>
              <a:t>Nos dividimos</a:t>
            </a:r>
            <a:endParaRPr lang="es-AR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AA9AA9-45CF-E44B-6466-AEE94C9E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 dirty="0">
                <a:solidFill>
                  <a:schemeClr val="accent6"/>
                </a:solidFill>
              </a:rPr>
              <a:t>Grupo 4: </a:t>
            </a:r>
            <a:r>
              <a:rPr lang="es-ES" dirty="0"/>
              <a:t>Deberá generar una función que completa al azar cuando se comienza el juego los valores de daño, y escudos de cada monstruo. Debe llamar a una función que lo hace con un solo monstruo por los N monstruos.</a:t>
            </a:r>
          </a:p>
          <a:p>
            <a:pPr marL="0" indent="0">
              <a:buNone/>
            </a:pPr>
            <a:endParaRPr lang="es-ES" dirty="0"/>
          </a:p>
          <a:p>
            <a:r>
              <a:rPr lang="es-ES" dirty="0"/>
              <a:t>Prototipos:</a:t>
            </a:r>
          </a:p>
          <a:p>
            <a:pPr lvl="1"/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inicializar_monstruos</a:t>
            </a:r>
            <a:r>
              <a:rPr lang="es-ES" dirty="0"/>
              <a:t>(</a:t>
            </a:r>
            <a:r>
              <a:rPr lang="es-ES" dirty="0" err="1"/>
              <a:t>monster_t</a:t>
            </a:r>
            <a:r>
              <a:rPr lang="es-ES" dirty="0"/>
              <a:t> </a:t>
            </a:r>
            <a:r>
              <a:rPr lang="es-ES" dirty="0" err="1"/>
              <a:t>monsters</a:t>
            </a:r>
            <a:r>
              <a:rPr lang="es-ES" dirty="0"/>
              <a:t>[] ,</a:t>
            </a:r>
            <a:r>
              <a:rPr lang="es-ES" dirty="0" err="1"/>
              <a:t>int</a:t>
            </a:r>
            <a:r>
              <a:rPr lang="es-ES" dirty="0"/>
              <a:t> cantidad);</a:t>
            </a:r>
          </a:p>
          <a:p>
            <a:pPr lvl="1"/>
            <a:r>
              <a:rPr lang="es-ES" dirty="0" err="1"/>
              <a:t>void</a:t>
            </a:r>
            <a:r>
              <a:rPr lang="es-ES" dirty="0"/>
              <a:t> </a:t>
            </a:r>
            <a:r>
              <a:rPr lang="es-ES" dirty="0" err="1"/>
              <a:t>inicializar_monstruo</a:t>
            </a:r>
            <a:r>
              <a:rPr lang="es-ES" dirty="0"/>
              <a:t>(</a:t>
            </a:r>
            <a:r>
              <a:rPr lang="es-ES" dirty="0" err="1"/>
              <a:t>monster_t</a:t>
            </a:r>
            <a:r>
              <a:rPr lang="es-ES" dirty="0"/>
              <a:t>  *</a:t>
            </a:r>
            <a:r>
              <a:rPr lang="es-ES" dirty="0" err="1"/>
              <a:t>monster</a:t>
            </a:r>
            <a:r>
              <a:rPr lang="es-ES" dirty="0"/>
              <a:t> );</a:t>
            </a:r>
          </a:p>
          <a:p>
            <a:pPr lvl="1"/>
            <a:endParaRPr lang="es-ES" dirty="0"/>
          </a:p>
        </p:txBody>
      </p:sp>
      <p:pic>
        <p:nvPicPr>
          <p:cNvPr id="8194" name="Picture 2" descr="Cráneo Monstruos Halloween PNG , Personaje De Calavera, Dibujos Animados De  Monstruos, Vector De Halloween PNG y Vector para Descargar Gratis | Pngtree">
            <a:extLst>
              <a:ext uri="{FF2B5EF4-FFF2-40B4-BE49-F238E27FC236}">
                <a16:creationId xmlns:a16="http://schemas.microsoft.com/office/drawing/2014/main" id="{666A8D7D-F003-D6CB-E047-B0D82486B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4512" y="424222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EE51353A-D1FD-2CF0-C95F-ACB54DB241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98" y="6236469"/>
            <a:ext cx="2962202" cy="51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7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2" name="hall.wav"/>
          </p:stSnd>
        </p:sndAc>
      </p:transition>
    </mc:Choice>
    <mc:Fallback xmlns="">
      <p:transition spd="slow">
        <p:fade/>
        <p:sndAc>
          <p:stSnd>
            <p:snd r:embed="rId5" name="hall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59B80-410C-7C53-171E-7C9F946B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solidFill>
                  <a:schemeClr val="accent2">
                    <a:lumMod val="75000"/>
                  </a:schemeClr>
                </a:solidFill>
              </a:rPr>
              <a:t>Nos dividimos</a:t>
            </a:r>
            <a:endParaRPr lang="es-AR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AA9AA9-45CF-E44B-6466-AEE94C9E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>
                <a:solidFill>
                  <a:schemeClr val="accent6"/>
                </a:solidFill>
              </a:rPr>
              <a:t>Grupo 5: </a:t>
            </a:r>
            <a:r>
              <a:rPr lang="es-ES"/>
              <a:t>Conociendo los prototipos de las funciones debe generar las llamadas a todas las funciones para que el juego funcione. El programa debe inicializar los monstruos, mostrar a todos los monstruos, dejar seleccionar 1 y hacerlo pelear de forma aleatoria con los demás. En caso de perder debe hacer pelear al azar a los demás monstruos para mostrar un ganador, y en caso de ganar terminar el juego. Al final el juego debe reiniciarse. Si considera que falta alguna función avisar.</a:t>
            </a:r>
          </a:p>
          <a:p>
            <a:pPr marL="0" indent="0">
              <a:buNone/>
            </a:pPr>
            <a:endParaRPr lang="es-ES"/>
          </a:p>
        </p:txBody>
      </p:sp>
      <p:pic>
        <p:nvPicPr>
          <p:cNvPr id="9220" name="Picture 4" descr="Dibujo de Perro de dos cabezas pintado por en Dibujos.net el día 03-07-18 a  las 00:20:10. Imprime, pinta o colorea tus propios dibujos!">
            <a:extLst>
              <a:ext uri="{FF2B5EF4-FFF2-40B4-BE49-F238E27FC236}">
                <a16:creationId xmlns:a16="http://schemas.microsoft.com/office/drawing/2014/main" id="{12FBC91A-8BCF-4349-8158-7678DA884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8286" y="4687842"/>
            <a:ext cx="2770414" cy="217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58BFE07E-8FA2-C132-433E-911DF931D3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98" y="6236469"/>
            <a:ext cx="2962202" cy="51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690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ash/>
        <p:sndAc>
          <p:stSnd>
            <p:snd r:embed="rId2" name="hall.wav"/>
          </p:stSnd>
        </p:sndAc>
      </p:transition>
    </mc:Choice>
    <mc:Fallback xmlns="">
      <p:transition spd="slow">
        <p:fade/>
        <p:sndAc>
          <p:stSnd>
            <p:snd r:embed="rId5" name="hall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528</Words>
  <Application>Microsoft Office PowerPoint</Application>
  <PresentationFormat>Panorámica</PresentationFormat>
  <Paragraphs>58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Pasos:</vt:lpstr>
      <vt:lpstr>Todos juntos</vt:lpstr>
      <vt:lpstr>Nos dividimos</vt:lpstr>
      <vt:lpstr>Nos dividimos</vt:lpstr>
      <vt:lpstr>Nos dividimos</vt:lpstr>
      <vt:lpstr>Nos dividimos</vt:lpstr>
      <vt:lpstr>Nos dividimos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Israel Pavelek</dc:creator>
  <cp:lastModifiedBy>Israel Pavelek</cp:lastModifiedBy>
  <cp:revision>2</cp:revision>
  <dcterms:created xsi:type="dcterms:W3CDTF">2023-11-03T12:49:31Z</dcterms:created>
  <dcterms:modified xsi:type="dcterms:W3CDTF">2023-11-12T18:50:36Z</dcterms:modified>
</cp:coreProperties>
</file>

<file path=docProps/thumbnail.jpeg>
</file>